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73" r:id="rId7"/>
    <p:sldId id="274" r:id="rId8"/>
    <p:sldId id="257" r:id="rId9"/>
    <p:sldId id="261" r:id="rId10"/>
    <p:sldId id="258" r:id="rId11"/>
    <p:sldId id="259" r:id="rId12"/>
    <p:sldId id="260" r:id="rId13"/>
    <p:sldId id="262" r:id="rId14"/>
    <p:sldId id="263" r:id="rId15"/>
    <p:sldId id="270" r:id="rId16"/>
    <p:sldId id="264" r:id="rId17"/>
    <p:sldId id="265" r:id="rId18"/>
    <p:sldId id="266" r:id="rId19"/>
    <p:sldId id="271" r:id="rId20"/>
    <p:sldId id="272" r:id="rId21"/>
    <p:sldId id="267" r:id="rId22"/>
    <p:sldId id="275" r:id="rId23"/>
    <p:sldId id="276" r:id="rId24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79675" val="960" rev64="64" revOS="3"/>
      <pr:smFileRevision xmlns:pr="smNativeData" dt="1555679675" val="0"/>
      <pr:guideOptions xmlns:pr="smNativeData" dt="1555679675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1129454815" cy="112945481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8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u8m5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0D992A9-E79D-8C64-D361-1131DC2F2544}" type="datetime13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AD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48FCC30-7ED9-DA3A-9737-886F827961DD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M6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JN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12B41D9-97BC-7EB7-F293-61E20FDD0434}" type="datetime13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xW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Zi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CB68088-C6B1-E376-FF0E-3023CE400965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C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ASE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AiE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73FAAF8-B6BA-6A5C-F487-4009E4C90215}" type="datetime13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xmZw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5285908-46F8-7DAF-B690-B0FA17DE40E5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A372EAE-E0B7-62D8-F98F-168D60C10F43}" type="datetime13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399B948-068E-CC4F-C021-F01AF76F36A5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u8m5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Cg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CV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53D85E2-AC98-6873-D685-5A26CBCB200F}" type="datetime13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QD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QD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566E35C-12A8-3315-E6DE-E440AD9010B1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wAZ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u8m5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WARm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VtCJ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BE8608F-C1B6-BD96-F850-37C32E1E0E62}" type="datetime13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AAAL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L8aX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9FD3E0E-40C4-A8C8-8A45-B69D700B7CE3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u8m5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u8m5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zGTD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u8m5XBMAAAAlAAAAZAAAAA8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u8m5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3B1F656-18DE-E400-9009-EE55B84766BB}" type="datetime13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CC06ECF-81D1-9598-9F78-77CD20366922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3A8BA44-0AAE-FD4C-E010-FC19F45E16A9}" type="datetime13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4k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2CD81E9-A78F-9877-C175-5122CF3B3704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6314A3C-72AB-64BC-E589-84E904C713D1}" type="datetime13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uOjo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FD055BE-F082-85A3-CC68-06F61B263A53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DrMf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u8m5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3Wrb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4036200-4ED9-5694-97BB-B8C12CF561ED}" type="datetime13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CCD6D07-4981-989B-CF75-BFCE233B39EA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u8m5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u8m5XBMAAAAlAAAAZAAAAA8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659F099-D7AB-0C06-E5E1-2153BEAF1374}" type="datetime13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tGGN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pHbu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627D36E-20FB-7225-B59F-D6709DD14383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Office The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3t7e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u8m5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Gic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defTabSz="449580">
              <a:tabLst/>
              <a:defRPr sz="1200">
                <a:solidFill>
                  <a:srgbClr val="898989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022E101E-50EF-7BE6-A196-A6B35ED857F3}" type="datetime13">
              <a:t/>
            </a:fld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Gic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 defTabSz="449580">
              <a:tabLst/>
              <a:defRPr sz="1200">
                <a:solidFill>
                  <a:srgbClr val="898989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u8m5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CIf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Gic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 defTabSz="449580">
              <a:tabLst/>
              <a:defRPr sz="1200">
                <a:solidFill>
                  <a:srgbClr val="898989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22754904-4ACF-20BF-81CD-BCEA078377E9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1" charset="0"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1" charset="0"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z.about.com/d/geography/1/0/6/y/AntiguaBarbuda.gif" TargetMode="External"/><Relationship Id="rId3" Type="http://schemas.openxmlformats.org/officeDocument/2006/relationships/image" Target="../media/image14.pn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hyperlink" Target="http://z.about.com/d/geography/1/0/6/y/AntiguaBarbuda.gif" TargetMode="External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jpe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gHAAAowIAAJ01AACQDgAAECAAACYAAAAIAAAA//////////8="/>
              </a:ext>
            </a:extLst>
          </p:cNvSpPr>
          <p:nvPr/>
        </p:nvSpPr>
        <p:spPr>
          <a:xfrm>
            <a:off x="4572000" y="428625"/>
            <a:ext cx="4143375" cy="19386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6000"/>
              <a:t>Percentage Flags</a:t>
            </a:r>
            <a:endParaRPr sz="6000"/>
          </a:p>
        </p:txBody>
      </p:sp>
      <p:pic>
        <p:nvPicPr>
          <p:cNvPr id="3" name="Picture 6" descr="http://www.myclickonline.com/stream/img/England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wgEAAMIBAAAmFgAAzx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85750"/>
            <a:ext cx="3314700" cy="407225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8" descr="http://www.leaguelineup.com/twhl/images/world_flags.jp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6QcAAIkVAAB9GQAAHSc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285875" y="3500755"/>
            <a:ext cx="2857500" cy="28575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10" descr="http://www.ejournal.fi/virtual-slot2/media/000_TOPICS/COUNTRIES/FLAGS/world_flags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uCIAAGIPAABrMwAAFS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5643880" y="2500630"/>
            <a:ext cx="2714625" cy="27146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 8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uGQAAhSAAAO82AAAJKQAAECAAACYAAAAIAAAA//////////8="/>
              </a:ext>
            </a:extLst>
          </p:cNvSpPr>
          <p:nvPr/>
        </p:nvSpPr>
        <p:spPr>
          <a:xfrm>
            <a:off x="4215130" y="5286375"/>
            <a:ext cx="4714875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/>
              <a:t>For each of the flags calculate the different areas and give the percentage of each colour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ppliedlanguage.com/flags_of_the_world/large_flag_of_brazil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/QoAANYEAABjLAAAWh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86255" y="786130"/>
            <a:ext cx="5429250" cy="38227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Brazil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Zimbabwe</a:t>
            </a:r>
            <a:endParaRPr sz="4400"/>
          </a:p>
        </p:txBody>
      </p:sp>
      <p:pic>
        <p:nvPicPr>
          <p:cNvPr id="3" name="Picture 2" descr="http://seattlecentral.edu/international/mos_imgs/flags/flag_Zimbabwe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qwkAABQDAADnLwAAkx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500380"/>
            <a:ext cx="6215380" cy="414464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doption.state.gov/images/adoptions/flags/japan_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3gsAAPUDAAAGLwAAgBs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929130" y="643255"/>
            <a:ext cx="5715000" cy="38271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Japan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33ff.com/flags/XL_flags_embossed/Cuba_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vwwAAGUEAAAlLgAAqR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72005" y="714375"/>
            <a:ext cx="5429250" cy="3619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Cuba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p.greenwichmeantime.com/time-zone/europe/uk/scotland/images/flag-of-scotland.jp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bQsAANYEAADQLQAAsBs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86130"/>
            <a:ext cx="5589905" cy="3714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Scotland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Uganda</a:t>
            </a:r>
            <a:endParaRPr sz="4400"/>
          </a:p>
        </p:txBody>
      </p:sp>
      <p:pic>
        <p:nvPicPr>
          <p:cNvPr id="3" name="Picture 2" descr="http://www.topnews.in/files/Uganda.pn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jAoAAGUEAACYLgAAcB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714375"/>
            <a:ext cx="5859780" cy="39084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BXJgAAECAAACYAAAAIAAAA//////////8="/>
              </a:ext>
            </a:extLst>
          </p:cNvSpPr>
          <p:nvPr/>
        </p:nvSpPr>
        <p:spPr>
          <a:xfrm>
            <a:off x="2714625" y="4786630"/>
            <a:ext cx="3857625" cy="14458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Antigua &amp; Bermuda</a:t>
            </a:r>
            <a:endParaRPr sz="4400"/>
          </a:p>
        </p:txBody>
      </p:sp>
      <p:pic>
        <p:nvPicPr>
          <p:cNvPr id="3" name="Picture 2" descr="Antigua and Barbuda Flag">
            <a:hlinkClick r:id="rId2"/>
          </p:cNvPr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jAoAAPUDAACVLgAA+xs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643255"/>
            <a:ext cx="5857875" cy="39052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freewebs.com/reubenrai/nepal_flag_large.pn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lBEAADMCAACNJwAAAR0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357505"/>
            <a:ext cx="3571875" cy="43573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Nepal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il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TgwAALcFAADyKwAAAh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929005"/>
            <a:ext cx="5143500" cy="362394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Israel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Kuwait</a:t>
            </a:r>
            <a:endParaRPr sz="4400"/>
          </a:p>
        </p:txBody>
      </p:sp>
      <p:pic>
        <p:nvPicPr>
          <p:cNvPr id="3" name="Content Placeholder 3" descr="kw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/QoAAJgGAAAlLgAAXh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86255" y="1071880"/>
            <a:ext cx="5715000" cy="321437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doi.gov.mt/en/state/symbols/flag.jp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4QAAAOEAAACYEgAAqA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42875"/>
            <a:ext cx="2879725" cy="1914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Picture2" descr="http://www.umsl.edu/services/govdocs/wofact2005/flags/bs-lg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VhMAAOEAAAANJQAAvww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0" y="142875"/>
            <a:ext cx="2879725" cy="19291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2" descr="http://www.spain-flag.eu/photos/spain-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BRTAz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yyUAAOEAAACCNwAAgAw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6143625" y="142875"/>
            <a:ext cx="2879725" cy="18891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1" descr="http://www.clim-atic.org/images/logos/Denmark%20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4QAAABAOAACsEgAA7hk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142875" y="2286000"/>
            <a:ext cx="2892425" cy="19291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2" descr="http://upload.wikimedia.org/wikipedia/commons/thumb/c/cb/Flag_of_the_Czech_Republic.svg/800px-Flag_of_the_Czech_Republic.svg.pn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GAF4B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VhMAABAOAAANJQAA3xk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3143250" y="2286000"/>
            <a:ext cx="2879725" cy="191960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  <p:pic>
        <p:nvPicPr>
          <p:cNvPr id="7" name="Picture4" descr="http://www.aeroflight.co.uk/waf/americas/chile/Chile-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KAAAC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yyUAABAOAACCNwAA7hkAABAAAAAmAAAACAAAAP//////////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6143625" y="2286000"/>
            <a:ext cx="2879725" cy="192913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2" descr="http://www.appliedlanguage.com/flags_of_the_world/large_flag_of_brazil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gv8C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4QAAALAbAACYEgAAKCgAABAAAAAmAAAACAAAAP//////////"/>
              </a:ext>
            </a:extLst>
          </p:cNvPicPr>
          <p:nvPr/>
        </p:nvPicPr>
        <p:blipFill>
          <a:blip r:embed="rId8"/>
          <a:stretch>
            <a:fillRect/>
          </a:stretch>
        </p:blipFill>
        <p:spPr>
          <a:xfrm>
            <a:off x="142875" y="4500880"/>
            <a:ext cx="2879725" cy="202692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3" descr="http://seattlecentral.edu/international/mos_imgs/flags/flag_Zimbabwe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BAf//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VhMAALAbAAANJQAAgScAABAAAAAmAAAACAAAAP//////////"/>
              </a:ext>
            </a:extLst>
          </p:cNvPicPr>
          <p:nvPr/>
        </p:nvPicPr>
        <p:blipFill>
          <a:blip r:embed="rId9"/>
          <a:stretch>
            <a:fillRect/>
          </a:stretch>
        </p:blipFill>
        <p:spPr>
          <a:xfrm>
            <a:off x="3143250" y="4500880"/>
            <a:ext cx="2879725" cy="1920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2" descr="http://adoption.state.gov/images/adoptions/flags/japan_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yyUAALAbAACCNwAAjScAABAAAAAmAAAACAAAAP//////////"/>
              </a:ext>
            </a:extLst>
          </p:cNvPicPr>
          <p:nvPr/>
        </p:nvPicPr>
        <p:blipFill>
          <a:blip r:embed="rId10"/>
          <a:stretch>
            <a:fillRect/>
          </a:stretch>
        </p:blipFill>
        <p:spPr>
          <a:xfrm>
            <a:off x="6143625" y="4500880"/>
            <a:ext cx="2879725" cy="192849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2" descr="http://www.freewebs.com/reubenrai/nepal_flag_large.pn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wgEAANYEAABIEAAAjRY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86130"/>
            <a:ext cx="2360930" cy="28797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  <p:pic>
        <p:nvPicPr>
          <p:cNvPr id="3" name="Picture 2" descr="Antigua and Barbuda Flag">
            <a:hlinkClick r:id="rId3"/>
          </p:cNvPr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Cu/w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BRIAAOEAAAC8IwAAsAw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2929255" y="142875"/>
            <a:ext cx="2879725" cy="191960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" name="Picture 2" descr="http://www.topnews.in/files/Uganda.pn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WyUAAOEAAAASNwAAsgw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6072505" y="142875"/>
            <a:ext cx="2879725" cy="19208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2" descr="http://wwp.greenwichmeantime.com/time-zone/europe/uk/scotland/images/flag-of-scotland.jp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BRIAAKANAAC8IwAAZxk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2929255" y="2214880"/>
            <a:ext cx="2879725" cy="191452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  <p:pic>
        <p:nvPicPr>
          <p:cNvPr id="6" name="Picture3" descr="http://www.33ff.com/flags/XL_flags_embossed/Cuba_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WyUAAKANAAASNwAAbhkAABAAAAAmAAAACAAAAP//////////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6072505" y="2214880"/>
            <a:ext cx="2879725" cy="191897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Content Placeholder 3" descr="il.gif"/>
          <p:cNvPicPr>
            <a:picLocks noGrp="1" noChangeArrowheads="1"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WyUAAF4aAAASNwAA2SYAABAAAAAmAAAACAAAAIOfAACAAgAA"/>
              </a:ext>
            </a:extLst>
          </p:cNvPicPr>
          <p:nvPr>
            <p:ph type="obj" idx="4294967295"/>
          </p:nvPr>
        </p:nvPicPr>
        <p:blipFill>
          <a:blip r:embed="rId8"/>
          <a:stretch>
            <a:fillRect/>
          </a:stretch>
        </p:blipFill>
        <p:spPr>
          <a:xfrm>
            <a:off x="6072505" y="4286250"/>
            <a:ext cx="2879725" cy="2028825"/>
          </a:xfrm>
          <a:prstGeom prst="rect">
            <a:avLst/>
          </a:prstGeom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</p:spPr>
      </p:pic>
      <p:pic>
        <p:nvPicPr>
          <p:cNvPr id="8" name="Picture1" descr="kw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BRIAAM8aAAC8IwAArCYAABAAAAAmAAAACAAAAP//////////"/>
              </a:ext>
            </a:extLst>
          </p:cNvPicPr>
          <p:nvPr/>
        </p:nvPicPr>
        <p:blipFill>
          <a:blip r:embed="rId9"/>
          <a:stretch>
            <a:fillRect/>
          </a:stretch>
        </p:blipFill>
        <p:spPr>
          <a:xfrm>
            <a:off x="2929255" y="4358005"/>
            <a:ext cx="2879725" cy="192849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doi.gov.mt/en/state/symbols/flag.jp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bQsAALcFAAAOLgAAvh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929005"/>
            <a:ext cx="5629275" cy="37433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4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4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EwAAch0AAFslAAAuIgAAECAAACYAAAAIAAAA//////////8="/>
              </a:ext>
            </a:extLst>
          </p:cNvSpPr>
          <p:nvPr/>
        </p:nvSpPr>
        <p:spPr>
          <a:xfrm>
            <a:off x="3143250" y="4786630"/>
            <a:ext cx="292925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Malta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AG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EwAAch0AAFslAAAuIgAAECAAACYAAAAIAAAA//////////8="/>
              </a:ext>
            </a:extLst>
          </p:cNvSpPr>
          <p:nvPr/>
        </p:nvSpPr>
        <p:spPr>
          <a:xfrm>
            <a:off x="3143250" y="4786630"/>
            <a:ext cx="292925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France</a:t>
            </a:r>
            <a:endParaRPr sz="4400"/>
          </a:p>
        </p:txBody>
      </p:sp>
      <p:pic>
        <p:nvPicPr>
          <p:cNvPr id="3" name="Picture 2" descr="http://www.umsl.edu/services/govdocs/wofact2005/flags/bs-lg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HAoAANYEAAAlLgAA9x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643380" y="786130"/>
            <a:ext cx="5857875" cy="392239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pain-flag.eu/photos/spain-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HAoAANYEAACVLgAAwx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643380" y="786130"/>
            <a:ext cx="5928995" cy="38893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EwAAch0AAFslAAAuIgAAECAAACYAAAAIAAAA//////////8="/>
              </a:ext>
            </a:extLst>
          </p:cNvSpPr>
          <p:nvPr/>
        </p:nvSpPr>
        <p:spPr>
          <a:xfrm>
            <a:off x="3143250" y="4786630"/>
            <a:ext cx="292925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Spain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lim-atic.org/images/logos/Denmark%20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jAoAAGUEAAAGLwAAuR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714375"/>
            <a:ext cx="5929630" cy="39547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EwAAch0AAFslAAAuIgAAECAAACYAAAAIAAAA//////////8="/>
              </a:ext>
            </a:extLst>
          </p:cNvSpPr>
          <p:nvPr/>
        </p:nvSpPr>
        <p:spPr>
          <a:xfrm>
            <a:off x="3143250" y="4786630"/>
            <a:ext cx="292925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Denmark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pload.wikimedia.org/wikipedia/commons/thumb/c/cb/Flag_of_the_Czech_Republic.svg/800px-Flag_of_the_Czech_Republic.svg.png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/QoAAGUEAABELQAAPRs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86255" y="714375"/>
            <a:ext cx="5572125" cy="37134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pic>
      <p:sp>
        <p:nvSpPr>
          <p:cNvPr id="3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Czechoslovakia</a:t>
            </a:r>
            <a:endParaRPr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extLst>
              <a:ext uri="smNativeData">
                <pr:smNativeData xmlns:pr="smNativeData" val="SMDATA_13_u8m5XBMAAAAlAAAAEg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zEAAAch0AAG4oAAAuIgAAECAAACYAAAAIAAAA//////////8="/>
              </a:ext>
            </a:extLst>
          </p:cNvSpPr>
          <p:nvPr/>
        </p:nvSpPr>
        <p:spPr>
          <a:xfrm>
            <a:off x="2714625" y="4786630"/>
            <a:ext cx="3857625" cy="7696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4400"/>
              <a:t>Chile</a:t>
            </a:r>
            <a:endParaRPr sz="4400"/>
          </a:p>
        </p:txBody>
      </p:sp>
      <p:pic>
        <p:nvPicPr>
          <p:cNvPr id="3" name="Picture 2" descr="http://www.aeroflight.co.uk/waf/americas/chile/Chile-flag.gif"/>
          <p:cNvPicPr>
            <a:picLocks noChangeAspect="1"/>
            <a:extLst>
              <a:ext uri="smNativeData">
                <pr:smNativeData xmlns:pr="smNativeData" val="SMDATA_15_u8m5X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/QoAAGUEAAAGLwAAhxw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86255" y="714375"/>
            <a:ext cx="5857875" cy="392303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 </dc:creator>
  <cp:keywords/>
  <dc:description/>
  <cp:lastModifiedBy>apc</cp:lastModifiedBy>
  <cp:revision>0</cp:revision>
  <dcterms:created xsi:type="dcterms:W3CDTF">2019-04-19T12:14:20Z</dcterms:created>
  <dcterms:modified xsi:type="dcterms:W3CDTF">2019-04-19T12:14:35Z</dcterms:modified>
</cp:coreProperties>
</file>